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24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8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762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88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926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16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368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27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25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13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56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BD7BD-A2D5-421D-B625-F763BE47EF0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572B8-C427-4ADA-9A5F-BF64C4CD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96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s.myshared.ru/9/939442/slide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" y="362267"/>
            <a:ext cx="8860155" cy="6133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6787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3.slideserve.com/5955267/slide1-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" y="375920"/>
            <a:ext cx="8828405" cy="6106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10314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Мунгалова Т.М.</dc:creator>
  <cp:lastModifiedBy>Мунгалова Т.М.</cp:lastModifiedBy>
  <cp:revision>1</cp:revision>
  <dcterms:created xsi:type="dcterms:W3CDTF">2017-04-19T08:36:31Z</dcterms:created>
  <dcterms:modified xsi:type="dcterms:W3CDTF">2017-04-19T08:40:00Z</dcterms:modified>
</cp:coreProperties>
</file>